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58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5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8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1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5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2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7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148F-4B9E-4A61-9D91-E9419E6DFEDB}" type="datetimeFigureOut">
              <a:rPr lang="en-US" smtClean="0"/>
              <a:t>30-Oct-20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F8D25-0C4F-4F2C-9AFC-5C88256DEA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50743" y="1814286"/>
            <a:ext cx="43978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Selectionner</a:t>
            </a:r>
            <a:r>
              <a:rPr lang="fr-FR" b="1" dirty="0" smtClean="0"/>
              <a:t> les </a:t>
            </a:r>
            <a:r>
              <a:rPr lang="fr-FR" b="1" dirty="0" err="1" smtClean="0"/>
              <a:t>CVs</a:t>
            </a:r>
            <a:r>
              <a:rPr lang="fr-FR" b="1" dirty="0" smtClean="0"/>
              <a:t> visionnés intéressants ou pas sur vos missions afin de créer les fiches </a:t>
            </a:r>
            <a:r>
              <a:rPr lang="fr-FR" b="1" dirty="0"/>
              <a:t>P</a:t>
            </a:r>
            <a:r>
              <a:rPr lang="fr-FR" b="1" dirty="0" smtClean="0"/>
              <a:t>ersonne</a:t>
            </a:r>
            <a:endParaRPr lang="en-US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6066971" y="2737616"/>
            <a:ext cx="2438400" cy="22117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51201" y="4216299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Cocher la case </a:t>
            </a:r>
            <a:r>
              <a:rPr lang="fr-FR" b="1" dirty="0" err="1" smtClean="0"/>
              <a:t>Nre</a:t>
            </a:r>
            <a:r>
              <a:rPr lang="fr-FR" b="1" dirty="0" smtClean="0"/>
              <a:t> (Non Retenu) pour les CVS non retenus suite aux réceptions des </a:t>
            </a:r>
            <a:r>
              <a:rPr lang="fr-FR" b="1" dirty="0" err="1" smtClean="0"/>
              <a:t>CVs</a:t>
            </a:r>
            <a:endParaRPr lang="en-US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647543" y="420914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284686" y="3323771"/>
            <a:ext cx="2177143" cy="8708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97943" y="3222172"/>
            <a:ext cx="43978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Selectionner</a:t>
            </a:r>
            <a:r>
              <a:rPr lang="fr-FR" b="1" dirty="0" smtClean="0"/>
              <a:t> les CVS non retenus et clic droit sur Envoyer un mail</a:t>
            </a:r>
            <a:endParaRPr lang="en-US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586514" y="4005943"/>
            <a:ext cx="1959429" cy="1016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018" cy="68450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21943" y="4847771"/>
            <a:ext cx="43978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Selectionner</a:t>
            </a:r>
            <a:r>
              <a:rPr lang="fr-FR" dirty="0" smtClean="0"/>
              <a:t> le </a:t>
            </a:r>
            <a:r>
              <a:rPr lang="fr-FR" dirty="0" err="1" smtClean="0"/>
              <a:t>template</a:t>
            </a:r>
            <a:r>
              <a:rPr lang="fr-FR" dirty="0" smtClean="0"/>
              <a:t> Retour négatif et assurez vous que le mail est correct</a:t>
            </a:r>
            <a:endParaRPr lang="en-US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4107543" y="4223657"/>
            <a:ext cx="725714" cy="4934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4470400" y="2119086"/>
            <a:ext cx="362857" cy="25980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0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83543" y="3678128"/>
            <a:ext cx="43978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Une action est créé automatiquement dans la fiche candidat pour avoir un </a:t>
            </a:r>
            <a:r>
              <a:rPr lang="fr-FR" b="1" dirty="0" err="1" smtClean="0"/>
              <a:t>tracking</a:t>
            </a:r>
            <a:endParaRPr lang="en-US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2061029" y="2815771"/>
            <a:ext cx="1233714" cy="8623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8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E24BBC3FB5A4DAC567CC77EB88897" ma:contentTypeVersion="13" ma:contentTypeDescription="Crée un document." ma:contentTypeScope="" ma:versionID="ac004def44837e6545ad79e3a830254a">
  <xsd:schema xmlns:xsd="http://www.w3.org/2001/XMLSchema" xmlns:xs="http://www.w3.org/2001/XMLSchema" xmlns:p="http://schemas.microsoft.com/office/2006/metadata/properties" xmlns:ns2="436ae7b4-ce91-4b43-a106-c4f0147c3aae" xmlns:ns3="2141d9df-8d02-4a41-b233-7479bdf222bb" targetNamespace="http://schemas.microsoft.com/office/2006/metadata/properties" ma:root="true" ma:fieldsID="2419e5188c35da14d73c2486d0b38b22" ns2:_="" ns3:_="">
    <xsd:import namespace="436ae7b4-ce91-4b43-a106-c4f0147c3aae"/>
    <xsd:import namespace="2141d9df-8d02-4a41-b233-7479bdf222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ae7b4-ce91-4b43-a106-c4f0147c3a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11f8ea70-c59b-4390-a3f0-0c139ebac2fd}" ma:internalName="TaxCatchAll" ma:showField="CatchAllData" ma:web="436ae7b4-ce91-4b43-a106-c4f0147c3a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1d9df-8d02-4a41-b233-7479bdf22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ff52b996-ed69-41b8-ba85-e9707148b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6ae7b4-ce91-4b43-a106-c4f0147c3aae">W6EHYKACRYEC-801239382-249808</_dlc_DocId>
    <_dlc_DocIdUrl xmlns="436ae7b4-ce91-4b43-a106-c4f0147c3aae">
      <Url>https://aquantis365.sharepoint.com/sites/COMMUN/_layouts/15/DocIdRedir.aspx?ID=W6EHYKACRYEC-801239382-249808</Url>
      <Description>W6EHYKACRYEC-801239382-249808</Description>
    </_dlc_DocIdUrl>
    <TaxCatchAll xmlns="436ae7b4-ce91-4b43-a106-c4f0147c3aae" xsi:nil="true"/>
    <lcf76f155ced4ddcb4097134ff3c332f xmlns="2141d9df-8d02-4a41-b233-7479bdf222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A3B153-2211-4784-9095-EF4A7A66B3D4}"/>
</file>

<file path=customXml/itemProps2.xml><?xml version="1.0" encoding="utf-8"?>
<ds:datastoreItem xmlns:ds="http://schemas.openxmlformats.org/officeDocument/2006/customXml" ds:itemID="{21ACFAD8-E4BA-4486-9E09-E51E6D5CF4D7}"/>
</file>

<file path=customXml/itemProps3.xml><?xml version="1.0" encoding="utf-8"?>
<ds:datastoreItem xmlns:ds="http://schemas.openxmlformats.org/officeDocument/2006/customXml" ds:itemID="{714A34AB-053B-4F6F-8F5D-4566A923465E}"/>
</file>

<file path=customXml/itemProps4.xml><?xml version="1.0" encoding="utf-8"?>
<ds:datastoreItem xmlns:ds="http://schemas.openxmlformats.org/officeDocument/2006/customXml" ds:itemID="{4E401AD7-F4E7-4517-94F6-4BFAAF7618E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72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Danny VILAYSACK</dc:creator>
  <cp:lastModifiedBy>Danny VILAYSACK</cp:lastModifiedBy>
  <cp:revision>8</cp:revision>
  <dcterms:created xsi:type="dcterms:W3CDTF">2020-10-30T16:21:53Z</dcterms:created>
  <dcterms:modified xsi:type="dcterms:W3CDTF">2020-10-30T16:46:09Z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0x0101000C4E24BBC3FB5A4DAC567CC77EB88897</vt:lpwstr>
  </property>
  <property fmtid="{D5CDD505-2E9C-101B-9397-08002B2CF9AE}" pid="4" name="Order">
    <vt:r8>69200</vt:r8>
  </property>
  <property fmtid="{D5CDD505-2E9C-101B-9397-08002B2CF9AE}" pid="5" name="_dlc_DocIdItemGuid">
    <vt:lpwstr>1a34eb89-426d-48b2-8dc2-6dd76204c37a</vt:lpwstr>
  </property>
</Properties>
</file>